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Slab"/>
      <p:regular r:id="rId19"/>
      <p:bold r:id="rId20"/>
    </p:embeddedFon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Slab-bold.fntdata"/><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Slab-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963402935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963402935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963402935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963402935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963402935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963402935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963402935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963402935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938136dc6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938136dc6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963402935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963402935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963402935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963402935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963402935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963402935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963402935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963402935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963402935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963402935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963402935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963402935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963402935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963402935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7.jpg"/><Relationship Id="rId5" Type="http://schemas.openxmlformats.org/officeDocument/2006/relationships/image" Target="../media/image20.jpg"/><Relationship Id="rId6"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_1uJjT4bRKI" TargetMode="Externa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7agVb4IG16M" TargetMode="Externa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jpg"/><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youtube.com/watch?v=b6DFbMoks-8"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Intro to Augmented Reality</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Immersive Experiences Lab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Is Augmented Reality Being Used?</a:t>
            </a:r>
            <a:endParaRPr/>
          </a:p>
        </p:txBody>
      </p:sp>
      <p:sp>
        <p:nvSpPr>
          <p:cNvPr id="133" name="Google Shape;133;p22"/>
          <p:cNvSpPr txBox="1"/>
          <p:nvPr>
            <p:ph idx="1" type="body"/>
          </p:nvPr>
        </p:nvSpPr>
        <p:spPr>
          <a:xfrm>
            <a:off x="413700" y="1448925"/>
            <a:ext cx="2423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Marketing</a:t>
            </a:r>
            <a:endParaRPr/>
          </a:p>
        </p:txBody>
      </p:sp>
      <p:pic>
        <p:nvPicPr>
          <p:cNvPr id="134" name="Google Shape;134;p22"/>
          <p:cNvPicPr preferRelativeResize="0"/>
          <p:nvPr/>
        </p:nvPicPr>
        <p:blipFill>
          <a:blip r:embed="rId3">
            <a:alphaModFix/>
          </a:blip>
          <a:stretch>
            <a:fillRect/>
          </a:stretch>
        </p:blipFill>
        <p:spPr>
          <a:xfrm>
            <a:off x="4992425" y="2026150"/>
            <a:ext cx="5161150" cy="2566775"/>
          </a:xfrm>
          <a:prstGeom prst="rect">
            <a:avLst/>
          </a:prstGeom>
          <a:noFill/>
          <a:ln>
            <a:noFill/>
          </a:ln>
        </p:spPr>
      </p:pic>
      <p:pic>
        <p:nvPicPr>
          <p:cNvPr id="135" name="Google Shape;135;p22"/>
          <p:cNvPicPr preferRelativeResize="0"/>
          <p:nvPr/>
        </p:nvPicPr>
        <p:blipFill>
          <a:blip r:embed="rId4">
            <a:alphaModFix/>
          </a:blip>
          <a:stretch>
            <a:fillRect/>
          </a:stretch>
        </p:blipFill>
        <p:spPr>
          <a:xfrm>
            <a:off x="1566300" y="1202375"/>
            <a:ext cx="3694574" cy="36945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Augmented Reality in Art</a:t>
            </a:r>
            <a:endParaRPr/>
          </a:p>
        </p:txBody>
      </p:sp>
      <p:pic>
        <p:nvPicPr>
          <p:cNvPr id="141" name="Google Shape;141;p23"/>
          <p:cNvPicPr preferRelativeResize="0"/>
          <p:nvPr/>
        </p:nvPicPr>
        <p:blipFill>
          <a:blip r:embed="rId3">
            <a:alphaModFix/>
          </a:blip>
          <a:stretch>
            <a:fillRect/>
          </a:stretch>
        </p:blipFill>
        <p:spPr>
          <a:xfrm>
            <a:off x="4970400" y="3108450"/>
            <a:ext cx="3785698" cy="1999799"/>
          </a:xfrm>
          <a:prstGeom prst="rect">
            <a:avLst/>
          </a:prstGeom>
          <a:noFill/>
          <a:ln>
            <a:noFill/>
          </a:ln>
        </p:spPr>
      </p:pic>
      <p:pic>
        <p:nvPicPr>
          <p:cNvPr id="142" name="Google Shape;142;p23"/>
          <p:cNvPicPr preferRelativeResize="0"/>
          <p:nvPr/>
        </p:nvPicPr>
        <p:blipFill>
          <a:blip r:embed="rId4">
            <a:alphaModFix/>
          </a:blip>
          <a:stretch>
            <a:fillRect/>
          </a:stretch>
        </p:blipFill>
        <p:spPr>
          <a:xfrm>
            <a:off x="435675" y="1144125"/>
            <a:ext cx="3735352" cy="2221076"/>
          </a:xfrm>
          <a:prstGeom prst="rect">
            <a:avLst/>
          </a:prstGeom>
          <a:noFill/>
          <a:ln>
            <a:noFill/>
          </a:ln>
        </p:spPr>
      </p:pic>
      <p:pic>
        <p:nvPicPr>
          <p:cNvPr id="143" name="Google Shape;143;p23"/>
          <p:cNvPicPr preferRelativeResize="0"/>
          <p:nvPr/>
        </p:nvPicPr>
        <p:blipFill>
          <a:blip r:embed="rId5">
            <a:alphaModFix/>
          </a:blip>
          <a:stretch>
            <a:fillRect/>
          </a:stretch>
        </p:blipFill>
        <p:spPr>
          <a:xfrm>
            <a:off x="5470101" y="733750"/>
            <a:ext cx="3440101" cy="2292875"/>
          </a:xfrm>
          <a:prstGeom prst="rect">
            <a:avLst/>
          </a:prstGeom>
          <a:noFill/>
          <a:ln>
            <a:noFill/>
          </a:ln>
        </p:spPr>
      </p:pic>
      <p:pic>
        <p:nvPicPr>
          <p:cNvPr id="144" name="Google Shape;144;p23"/>
          <p:cNvPicPr preferRelativeResize="0"/>
          <p:nvPr/>
        </p:nvPicPr>
        <p:blipFill>
          <a:blip r:embed="rId6">
            <a:alphaModFix/>
          </a:blip>
          <a:stretch>
            <a:fillRect/>
          </a:stretch>
        </p:blipFill>
        <p:spPr>
          <a:xfrm>
            <a:off x="435675" y="3231176"/>
            <a:ext cx="4238125" cy="237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Augmented Reality in Art</a:t>
            </a:r>
            <a:endParaRPr/>
          </a:p>
        </p:txBody>
      </p:sp>
      <p:pic>
        <p:nvPicPr>
          <p:cNvPr descr="REALITIES showcased 20 selected interactive augmented reality artworks from more than 100 submissions from all around the world at the Oxymoron gallery at Burggasse 98, Vienna.&#10;&#10;The exhibition was part of the &quot;Exist: Digital Design Days&quot; during this year's VIENNA DESIGN WEEK 2018.&#10;&#10;Curated by :&#10;Improper Walls &#10;Oxymoron&#10;&amp; Artivive&#10;&#10;Find out more about Artivive:&#10;https://artivive.com&#10;&#10;Register for a free artist account here: &#10;https://artivive.com/register&#10;&#10;Follow us on Instagram:&#10;https://www.instagram.com/artiviveapp&#10;&#10;Like us on Facebook:&#10;https://www.facebook.com/artiviveapp" id="150" name="Google Shape;150;p24" title="Augmented Reality Exhibition REALITIES – Vienna Design Week">
            <a:hlinkClick r:id="rId3"/>
          </p:cNvPr>
          <p:cNvPicPr preferRelativeResize="0"/>
          <p:nvPr/>
        </p:nvPicPr>
        <p:blipFill>
          <a:blip r:embed="rId4">
            <a:alphaModFix/>
          </a:blip>
          <a:stretch>
            <a:fillRect/>
          </a:stretch>
        </p:blipFill>
        <p:spPr>
          <a:xfrm>
            <a:off x="1984388" y="1144125"/>
            <a:ext cx="5175226" cy="3881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Augmented Reality in Art</a:t>
            </a:r>
            <a:endParaRPr/>
          </a:p>
        </p:txBody>
      </p:sp>
      <p:pic>
        <p:nvPicPr>
          <p:cNvPr descr="Skin &amp; Bones brings animal skeletons to life through 3D imagery in the Bone Hall at the Smithsonian's National Museum of Natural History. Download on the App Store and enjoy the videos and 3D experience at the Museum or wherever you are." id="156" name="Google Shape;156;p25" title="Skin &amp; Bones promotional video">
            <a:hlinkClick r:id="rId3"/>
          </p:cNvPr>
          <p:cNvPicPr preferRelativeResize="0"/>
          <p:nvPr/>
        </p:nvPicPr>
        <p:blipFill>
          <a:blip r:embed="rId4">
            <a:alphaModFix/>
          </a:blip>
          <a:stretch>
            <a:fillRect/>
          </a:stretch>
        </p:blipFill>
        <p:spPr>
          <a:xfrm>
            <a:off x="2083725" y="1230950"/>
            <a:ext cx="5056025" cy="3792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Augmented Reality?</a:t>
            </a:r>
            <a:endParaRPr/>
          </a:p>
        </p:txBody>
      </p:sp>
      <p:sp>
        <p:nvSpPr>
          <p:cNvPr id="70" name="Google Shape;70;p14"/>
          <p:cNvSpPr txBox="1"/>
          <p:nvPr>
            <p:ph idx="1" type="body"/>
          </p:nvPr>
        </p:nvSpPr>
        <p:spPr>
          <a:xfrm>
            <a:off x="387900" y="1478125"/>
            <a:ext cx="42447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350">
                <a:solidFill>
                  <a:srgbClr val="FFFFFF"/>
                </a:solidFill>
                <a:latin typeface="Arial"/>
                <a:ea typeface="Arial"/>
                <a:cs typeface="Arial"/>
                <a:sym typeface="Arial"/>
              </a:rPr>
              <a:t>an enhanced version of reality created by the use of technology to overlay digital information on an image of something being viewed through a device (such as a smartphone camera)</a:t>
            </a:r>
            <a:endParaRPr>
              <a:solidFill>
                <a:srgbClr val="FFFFFF"/>
              </a:solidFill>
            </a:endParaRPr>
          </a:p>
        </p:txBody>
      </p:sp>
      <p:pic>
        <p:nvPicPr>
          <p:cNvPr id="71" name="Google Shape;71;p14"/>
          <p:cNvPicPr preferRelativeResize="0"/>
          <p:nvPr/>
        </p:nvPicPr>
        <p:blipFill>
          <a:blip r:embed="rId3">
            <a:alphaModFix/>
          </a:blip>
          <a:stretch>
            <a:fillRect/>
          </a:stretch>
        </p:blipFill>
        <p:spPr>
          <a:xfrm>
            <a:off x="4885750" y="918775"/>
            <a:ext cx="3694575" cy="3694575"/>
          </a:xfrm>
          <a:prstGeom prst="rect">
            <a:avLst/>
          </a:prstGeom>
          <a:noFill/>
          <a:ln>
            <a:noFill/>
          </a:ln>
        </p:spPr>
      </p:pic>
      <p:sp>
        <p:nvSpPr>
          <p:cNvPr id="72" name="Google Shape;72;p14"/>
          <p:cNvSpPr txBox="1"/>
          <p:nvPr/>
        </p:nvSpPr>
        <p:spPr>
          <a:xfrm>
            <a:off x="1717250" y="2252725"/>
            <a:ext cx="36264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Augmented Reality?</a:t>
            </a:r>
            <a:endParaRPr/>
          </a:p>
        </p:txBody>
      </p:sp>
      <p:pic>
        <p:nvPicPr>
          <p:cNvPr id="78" name="Google Shape;78;p15"/>
          <p:cNvPicPr preferRelativeResize="0"/>
          <p:nvPr/>
        </p:nvPicPr>
        <p:blipFill>
          <a:blip r:embed="rId3">
            <a:alphaModFix/>
          </a:blip>
          <a:stretch>
            <a:fillRect/>
          </a:stretch>
        </p:blipFill>
        <p:spPr>
          <a:xfrm>
            <a:off x="2311800" y="1227275"/>
            <a:ext cx="5534944" cy="3694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is AR Consumed</a:t>
            </a:r>
            <a:endParaRPr/>
          </a:p>
        </p:txBody>
      </p:sp>
      <p:pic>
        <p:nvPicPr>
          <p:cNvPr id="84" name="Google Shape;84;p16"/>
          <p:cNvPicPr preferRelativeResize="0"/>
          <p:nvPr/>
        </p:nvPicPr>
        <p:blipFill>
          <a:blip r:embed="rId3">
            <a:alphaModFix/>
          </a:blip>
          <a:stretch>
            <a:fillRect/>
          </a:stretch>
        </p:blipFill>
        <p:spPr>
          <a:xfrm>
            <a:off x="146100" y="1574204"/>
            <a:ext cx="4488849" cy="2409121"/>
          </a:xfrm>
          <a:prstGeom prst="rect">
            <a:avLst/>
          </a:prstGeom>
          <a:noFill/>
          <a:ln>
            <a:noFill/>
          </a:ln>
        </p:spPr>
      </p:pic>
      <p:sp>
        <p:nvSpPr>
          <p:cNvPr id="85" name="Google Shape;85;p16"/>
          <p:cNvSpPr txBox="1"/>
          <p:nvPr>
            <p:ph idx="1" type="body"/>
          </p:nvPr>
        </p:nvSpPr>
        <p:spPr>
          <a:xfrm>
            <a:off x="1093000" y="4078175"/>
            <a:ext cx="42447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350">
                <a:solidFill>
                  <a:srgbClr val="FFFFFF"/>
                </a:solidFill>
                <a:latin typeface="Arial"/>
                <a:ea typeface="Arial"/>
                <a:cs typeface="Arial"/>
                <a:sym typeface="Arial"/>
              </a:rPr>
              <a:t>Amazon AR Shopping Feature</a:t>
            </a:r>
            <a:endParaRPr>
              <a:solidFill>
                <a:srgbClr val="FFFFFF"/>
              </a:solidFill>
            </a:endParaRPr>
          </a:p>
        </p:txBody>
      </p:sp>
      <p:sp>
        <p:nvSpPr>
          <p:cNvPr id="86" name="Google Shape;86;p16"/>
          <p:cNvSpPr txBox="1"/>
          <p:nvPr>
            <p:ph idx="1" type="body"/>
          </p:nvPr>
        </p:nvSpPr>
        <p:spPr>
          <a:xfrm>
            <a:off x="5594425" y="4078175"/>
            <a:ext cx="42447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350">
                <a:solidFill>
                  <a:srgbClr val="FFFFFF"/>
                </a:solidFill>
                <a:latin typeface="Arial"/>
                <a:ea typeface="Arial"/>
                <a:cs typeface="Arial"/>
                <a:sym typeface="Arial"/>
              </a:rPr>
              <a:t>Apple Vision Pro</a:t>
            </a:r>
            <a:endParaRPr sz="1350">
              <a:solidFill>
                <a:srgbClr val="FFFFFF"/>
              </a:solidFill>
              <a:latin typeface="Arial"/>
              <a:ea typeface="Arial"/>
              <a:cs typeface="Arial"/>
              <a:sym typeface="Arial"/>
            </a:endParaRPr>
          </a:p>
        </p:txBody>
      </p:sp>
      <p:pic>
        <p:nvPicPr>
          <p:cNvPr id="87" name="Google Shape;87;p16"/>
          <p:cNvPicPr preferRelativeResize="0"/>
          <p:nvPr/>
        </p:nvPicPr>
        <p:blipFill>
          <a:blip r:embed="rId4">
            <a:alphaModFix/>
          </a:blip>
          <a:stretch>
            <a:fillRect/>
          </a:stretch>
        </p:blipFill>
        <p:spPr>
          <a:xfrm>
            <a:off x="4735025" y="1556388"/>
            <a:ext cx="4346198" cy="24447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Is Augmented Reality Being Used?</a:t>
            </a:r>
            <a:endParaRPr/>
          </a:p>
        </p:txBody>
      </p:sp>
      <p:sp>
        <p:nvSpPr>
          <p:cNvPr id="93" name="Google Shape;93;p17"/>
          <p:cNvSpPr txBox="1"/>
          <p:nvPr>
            <p:ph idx="1" type="body"/>
          </p:nvPr>
        </p:nvSpPr>
        <p:spPr>
          <a:xfrm>
            <a:off x="74700" y="1489825"/>
            <a:ext cx="2423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Entertainment</a:t>
            </a:r>
            <a:endParaRPr/>
          </a:p>
          <a:p>
            <a:pPr indent="-342900" lvl="0" marL="457200" rtl="0" algn="l">
              <a:spcBef>
                <a:spcPts val="1600"/>
              </a:spcBef>
              <a:spcAft>
                <a:spcPts val="0"/>
              </a:spcAft>
              <a:buSzPts val="1800"/>
              <a:buChar char="●"/>
            </a:pPr>
            <a:r>
              <a:rPr lang="en"/>
              <a:t>Pokemon Go and other games</a:t>
            </a:r>
            <a:endParaRPr/>
          </a:p>
          <a:p>
            <a:pPr indent="-342900" lvl="0" marL="457200" rtl="0" algn="l">
              <a:spcBef>
                <a:spcPts val="0"/>
              </a:spcBef>
              <a:spcAft>
                <a:spcPts val="0"/>
              </a:spcAft>
              <a:buSzPts val="1800"/>
              <a:buChar char="●"/>
            </a:pPr>
            <a:r>
              <a:rPr lang="en"/>
              <a:t>Face filters (E.G snapchat)</a:t>
            </a:r>
            <a:endParaRPr/>
          </a:p>
        </p:txBody>
      </p:sp>
      <p:pic>
        <p:nvPicPr>
          <p:cNvPr id="94" name="Google Shape;94;p17"/>
          <p:cNvPicPr preferRelativeResize="0"/>
          <p:nvPr/>
        </p:nvPicPr>
        <p:blipFill rotWithShape="1">
          <a:blip r:embed="rId3">
            <a:alphaModFix/>
          </a:blip>
          <a:srcRect b="0" l="14803" r="15665" t="0"/>
          <a:stretch/>
        </p:blipFill>
        <p:spPr>
          <a:xfrm>
            <a:off x="2564525" y="1597425"/>
            <a:ext cx="2618525" cy="2863700"/>
          </a:xfrm>
          <a:prstGeom prst="rect">
            <a:avLst/>
          </a:prstGeom>
          <a:noFill/>
          <a:ln>
            <a:noFill/>
          </a:ln>
        </p:spPr>
      </p:pic>
      <p:pic>
        <p:nvPicPr>
          <p:cNvPr id="95" name="Google Shape;95;p17"/>
          <p:cNvPicPr preferRelativeResize="0"/>
          <p:nvPr/>
        </p:nvPicPr>
        <p:blipFill>
          <a:blip r:embed="rId4">
            <a:alphaModFix/>
          </a:blip>
          <a:stretch>
            <a:fillRect/>
          </a:stretch>
        </p:blipFill>
        <p:spPr>
          <a:xfrm>
            <a:off x="5249775" y="1389100"/>
            <a:ext cx="1788551" cy="3179625"/>
          </a:xfrm>
          <a:prstGeom prst="rect">
            <a:avLst/>
          </a:prstGeom>
          <a:noFill/>
          <a:ln>
            <a:noFill/>
          </a:ln>
        </p:spPr>
      </p:pic>
      <p:pic>
        <p:nvPicPr>
          <p:cNvPr id="96" name="Google Shape;96;p17"/>
          <p:cNvPicPr preferRelativeResize="0"/>
          <p:nvPr/>
        </p:nvPicPr>
        <p:blipFill>
          <a:blip r:embed="rId5">
            <a:alphaModFix/>
          </a:blip>
          <a:stretch>
            <a:fillRect/>
          </a:stretch>
        </p:blipFill>
        <p:spPr>
          <a:xfrm>
            <a:off x="7155651" y="1367175"/>
            <a:ext cx="1800872" cy="3201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Is Augmented Reality Being Used?</a:t>
            </a:r>
            <a:endParaRPr/>
          </a:p>
        </p:txBody>
      </p:sp>
      <p:sp>
        <p:nvSpPr>
          <p:cNvPr id="102" name="Google Shape;102;p18"/>
          <p:cNvSpPr txBox="1"/>
          <p:nvPr>
            <p:ph idx="1" type="body"/>
          </p:nvPr>
        </p:nvSpPr>
        <p:spPr>
          <a:xfrm>
            <a:off x="74700" y="1489825"/>
            <a:ext cx="2423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Navigation Systems</a:t>
            </a:r>
            <a:endParaRPr/>
          </a:p>
        </p:txBody>
      </p:sp>
      <p:pic>
        <p:nvPicPr>
          <p:cNvPr id="103" name="Google Shape;103;p18"/>
          <p:cNvPicPr preferRelativeResize="0"/>
          <p:nvPr/>
        </p:nvPicPr>
        <p:blipFill>
          <a:blip r:embed="rId3">
            <a:alphaModFix/>
          </a:blip>
          <a:stretch>
            <a:fillRect/>
          </a:stretch>
        </p:blipFill>
        <p:spPr>
          <a:xfrm>
            <a:off x="265500" y="1980400"/>
            <a:ext cx="4174926" cy="2484076"/>
          </a:xfrm>
          <a:prstGeom prst="rect">
            <a:avLst/>
          </a:prstGeom>
          <a:noFill/>
          <a:ln>
            <a:noFill/>
          </a:ln>
        </p:spPr>
      </p:pic>
      <p:pic>
        <p:nvPicPr>
          <p:cNvPr id="104" name="Google Shape;104;p18"/>
          <p:cNvPicPr preferRelativeResize="0"/>
          <p:nvPr/>
        </p:nvPicPr>
        <p:blipFill rotWithShape="1">
          <a:blip r:embed="rId4">
            <a:alphaModFix/>
          </a:blip>
          <a:srcRect b="0" l="13512" r="19124" t="0"/>
          <a:stretch/>
        </p:blipFill>
        <p:spPr>
          <a:xfrm>
            <a:off x="5117650" y="1226287"/>
            <a:ext cx="3665876" cy="3605976"/>
          </a:xfrm>
          <a:prstGeom prst="rect">
            <a:avLst/>
          </a:prstGeom>
          <a:noFill/>
          <a:ln>
            <a:noFill/>
          </a:ln>
        </p:spPr>
      </p:pic>
      <p:sp>
        <p:nvSpPr>
          <p:cNvPr id="105" name="Google Shape;105;p18"/>
          <p:cNvSpPr txBox="1"/>
          <p:nvPr>
            <p:ph idx="1" type="body"/>
          </p:nvPr>
        </p:nvSpPr>
        <p:spPr>
          <a:xfrm>
            <a:off x="1863700" y="4464475"/>
            <a:ext cx="2423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Sygic</a:t>
            </a:r>
            <a:endParaRPr/>
          </a:p>
        </p:txBody>
      </p:sp>
      <p:sp>
        <p:nvSpPr>
          <p:cNvPr id="106" name="Google Shape;106;p18"/>
          <p:cNvSpPr txBox="1"/>
          <p:nvPr>
            <p:ph idx="1" type="body"/>
          </p:nvPr>
        </p:nvSpPr>
        <p:spPr>
          <a:xfrm>
            <a:off x="5973075" y="4728175"/>
            <a:ext cx="2423100" cy="281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Google Maps AR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Is Augmented Reality Being Used?</a:t>
            </a:r>
            <a:endParaRPr/>
          </a:p>
        </p:txBody>
      </p:sp>
      <p:sp>
        <p:nvSpPr>
          <p:cNvPr id="112" name="Google Shape;112;p1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Maintenance &amp; Remote </a:t>
            </a:r>
            <a:r>
              <a:rPr lang="en"/>
              <a:t>Assistance - </a:t>
            </a:r>
            <a:r>
              <a:rPr lang="en" sz="1100" u="sng">
                <a:solidFill>
                  <a:schemeClr val="hlink"/>
                </a:solidFill>
                <a:latin typeface="Arial"/>
                <a:ea typeface="Arial"/>
                <a:cs typeface="Arial"/>
                <a:sym typeface="Arial"/>
                <a:hlinkClick r:id="rId3"/>
              </a:rPr>
              <a:t>https://www.youtube.com/watch?v=b6DFbMoks-8</a:t>
            </a:r>
            <a:endParaRPr/>
          </a:p>
        </p:txBody>
      </p:sp>
      <p:pic>
        <p:nvPicPr>
          <p:cNvPr id="113" name="Google Shape;113;p19"/>
          <p:cNvPicPr preferRelativeResize="0"/>
          <p:nvPr/>
        </p:nvPicPr>
        <p:blipFill>
          <a:blip r:embed="rId4">
            <a:alphaModFix/>
          </a:blip>
          <a:stretch>
            <a:fillRect/>
          </a:stretch>
        </p:blipFill>
        <p:spPr>
          <a:xfrm>
            <a:off x="1309875" y="1876375"/>
            <a:ext cx="6524249" cy="31286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Is Augmented Reality Being Used?</a:t>
            </a:r>
            <a:endParaRPr/>
          </a:p>
        </p:txBody>
      </p:sp>
      <p:sp>
        <p:nvSpPr>
          <p:cNvPr id="119" name="Google Shape;119;p20"/>
          <p:cNvSpPr txBox="1"/>
          <p:nvPr>
            <p:ph idx="1" type="body"/>
          </p:nvPr>
        </p:nvSpPr>
        <p:spPr>
          <a:xfrm>
            <a:off x="74700" y="1489825"/>
            <a:ext cx="2423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Architecture</a:t>
            </a:r>
            <a:endParaRPr/>
          </a:p>
          <a:p>
            <a:pPr indent="-342900" lvl="0" marL="457200" rtl="0" algn="l">
              <a:spcBef>
                <a:spcPts val="1600"/>
              </a:spcBef>
              <a:spcAft>
                <a:spcPts val="0"/>
              </a:spcAft>
              <a:buSzPts val="1800"/>
              <a:buChar char="●"/>
            </a:pPr>
            <a:r>
              <a:rPr lang="en"/>
              <a:t>Ability to visualize blueprints in AR</a:t>
            </a:r>
            <a:endParaRPr/>
          </a:p>
        </p:txBody>
      </p:sp>
      <p:pic>
        <p:nvPicPr>
          <p:cNvPr id="120" name="Google Shape;120;p20"/>
          <p:cNvPicPr preferRelativeResize="0"/>
          <p:nvPr/>
        </p:nvPicPr>
        <p:blipFill>
          <a:blip r:embed="rId3">
            <a:alphaModFix/>
          </a:blip>
          <a:stretch>
            <a:fillRect/>
          </a:stretch>
        </p:blipFill>
        <p:spPr>
          <a:xfrm>
            <a:off x="2923271" y="1448925"/>
            <a:ext cx="5303203" cy="3364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Is Augmented Reality Being Used?</a:t>
            </a:r>
            <a:endParaRPr/>
          </a:p>
        </p:txBody>
      </p:sp>
      <p:sp>
        <p:nvSpPr>
          <p:cNvPr id="126" name="Google Shape;126;p21"/>
          <p:cNvSpPr txBox="1"/>
          <p:nvPr>
            <p:ph idx="1" type="body"/>
          </p:nvPr>
        </p:nvSpPr>
        <p:spPr>
          <a:xfrm>
            <a:off x="74700" y="1489825"/>
            <a:ext cx="24231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Retail Shopping</a:t>
            </a:r>
            <a:endParaRPr/>
          </a:p>
          <a:p>
            <a:pPr indent="-342900" lvl="0" marL="457200" rtl="0" algn="l">
              <a:spcBef>
                <a:spcPts val="1600"/>
              </a:spcBef>
              <a:spcAft>
                <a:spcPts val="0"/>
              </a:spcAft>
              <a:buSzPts val="1800"/>
              <a:buChar char="●"/>
            </a:pPr>
            <a:r>
              <a:rPr lang="en"/>
              <a:t>Companies use AR as a way to let customers preview how things will look in their home</a:t>
            </a:r>
            <a:endParaRPr/>
          </a:p>
        </p:txBody>
      </p:sp>
      <p:pic>
        <p:nvPicPr>
          <p:cNvPr id="127" name="Google Shape;127;p21"/>
          <p:cNvPicPr preferRelativeResize="0"/>
          <p:nvPr/>
        </p:nvPicPr>
        <p:blipFill>
          <a:blip r:embed="rId3">
            <a:alphaModFix/>
          </a:blip>
          <a:stretch>
            <a:fillRect/>
          </a:stretch>
        </p:blipFill>
        <p:spPr>
          <a:xfrm>
            <a:off x="2497775" y="1270266"/>
            <a:ext cx="6258324" cy="35180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