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110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2E793-B8EF-904A-B0F1-B1661E3630B5}" type="datetimeFigureOut">
              <a:rPr lang="en-US" smtClean="0"/>
              <a:t>1/31/12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CFCDB-0D84-3147-9312-5B8D6F24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4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CFCDB-0D84-3147-9312-5B8D6F247F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31,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31,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qrcode.kaywa.com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ediacommons@psu.edu" TargetMode="External"/><Relationship Id="rId4" Type="http://schemas.openxmlformats.org/officeDocument/2006/relationships/hyperlink" Target="http://mediacommons.psu.edu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93375">
            <a:off x="817112" y="1730403"/>
            <a:ext cx="5648623" cy="1204306"/>
          </a:xfrm>
        </p:spPr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Engaging </a:t>
            </a:r>
            <a:r>
              <a:rPr lang="en-US" dirty="0" err="1" smtClean="0">
                <a:solidFill>
                  <a:srgbClr val="0B2243"/>
                </a:solidFill>
              </a:rPr>
              <a:t>RéSuméS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18836">
            <a:off x="1212277" y="2470925"/>
            <a:ext cx="6511131" cy="329259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Adding video Intros with QR Codes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" name="Picture 5" descr="MCMono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52453">
            <a:off x="-264674" y="-363376"/>
            <a:ext cx="4097940" cy="408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3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Warning:  </a:t>
            </a:r>
            <a:r>
              <a:rPr lang="en-US" dirty="0" err="1" smtClean="0">
                <a:solidFill>
                  <a:srgbClr val="0B2243"/>
                </a:solidFill>
              </a:rPr>
              <a:t>ExpLoratory</a:t>
            </a:r>
            <a:r>
              <a:rPr lang="en-US" dirty="0" smtClean="0">
                <a:solidFill>
                  <a:srgbClr val="0B2243"/>
                </a:solidFill>
              </a:rPr>
              <a:t> </a:t>
            </a:r>
            <a:r>
              <a:rPr lang="en-US" dirty="0" smtClean="0">
                <a:solidFill>
                  <a:srgbClr val="0B2243"/>
                </a:solidFill>
              </a:rPr>
              <a:t>Workshop</a:t>
            </a:r>
            <a:endParaRPr lang="en-US" dirty="0">
              <a:solidFill>
                <a:srgbClr val="0B2243"/>
              </a:solidFill>
            </a:endParaRP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  <p:pic>
        <p:nvPicPr>
          <p:cNvPr id="6" name="Content Placeholder 5" descr="img-1.php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045" r="-55045"/>
          <a:stretch>
            <a:fillRect/>
          </a:stretch>
        </p:blipFill>
        <p:spPr>
          <a:xfrm>
            <a:off x="2980719" y="1422402"/>
            <a:ext cx="6667048" cy="3173410"/>
          </a:xfrm>
        </p:spPr>
      </p:pic>
      <p:pic>
        <p:nvPicPr>
          <p:cNvPr id="8" name="Picture 7" descr="mad-scientist-lightning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58" y="1497976"/>
            <a:ext cx="3765973" cy="300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0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What Is the Media Commons?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Resources:  equipment, space and people</a:t>
            </a: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Community:  on campus and across Penn State system</a:t>
            </a: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3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Shoot Your Intro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Borrow a camera from Media Commons – or use your own webcam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Stage your set in the MC studio, at home or at work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Light yourself well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Dress the part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Prepare a script - but try not to read it on camera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5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Edit Your Intro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Trim out the bad takes, </a:t>
            </a:r>
            <a:r>
              <a:rPr lang="en-US" dirty="0" err="1" smtClean="0">
                <a:solidFill>
                  <a:schemeClr val="accent2"/>
                </a:solidFill>
              </a:rPr>
              <a:t>redos</a:t>
            </a:r>
            <a:r>
              <a:rPr lang="en-US" dirty="0" smtClean="0">
                <a:solidFill>
                  <a:schemeClr val="accent2"/>
                </a:solidFill>
              </a:rPr>
              <a:t> and unwanted materials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Be as concise as possible</a:t>
            </a: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r>
              <a:rPr lang="en-US" dirty="0">
                <a:solidFill>
                  <a:schemeClr val="accent2"/>
                </a:solidFill>
              </a:rPr>
              <a:t>Adjust </a:t>
            </a:r>
            <a:r>
              <a:rPr lang="en-US" dirty="0" smtClean="0">
                <a:solidFill>
                  <a:schemeClr val="accent2"/>
                </a:solidFill>
              </a:rPr>
              <a:t>audio</a:t>
            </a:r>
            <a:endParaRPr lang="en-US" dirty="0">
              <a:solidFill>
                <a:schemeClr val="accent2"/>
              </a:solidFill>
            </a:endParaRP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Add in supporting titles, graphics, etc.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7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Upload Your Intro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Create an account at YouTube or </a:t>
            </a:r>
            <a:r>
              <a:rPr lang="en-US" dirty="0" err="1" smtClean="0">
                <a:solidFill>
                  <a:schemeClr val="accent2"/>
                </a:solidFill>
              </a:rPr>
              <a:t>Vimeo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Share &gt; YouTube/</a:t>
            </a:r>
            <a:r>
              <a:rPr lang="en-US" dirty="0" err="1" smtClean="0">
                <a:solidFill>
                  <a:schemeClr val="accent2"/>
                </a:solidFill>
              </a:rPr>
              <a:t>Vimeo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Title, describe, tag, etc.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Copy URL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0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Make a QR Code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Visit </a:t>
            </a:r>
            <a:r>
              <a:rPr lang="en-US" dirty="0" err="1" smtClean="0">
                <a:solidFill>
                  <a:schemeClr val="accent2"/>
                </a:solidFill>
                <a:hlinkClick r:id="rId3"/>
              </a:rPr>
              <a:t>qrcode.kaywa.com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Paste in your URL, submit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Drag the generate code image to desktop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3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Also…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>
              <a:solidFill>
                <a:schemeClr val="accent2"/>
              </a:solidFill>
            </a:endParaRP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Use QR code for portfolio site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Add intro to professional profile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/>
                </a:solidFill>
              </a:rPr>
              <a:t>Place QR codes on business cards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1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2243"/>
                </a:solidFill>
              </a:rPr>
              <a:t>Questions</a:t>
            </a:r>
            <a:endParaRPr lang="en-US" dirty="0">
              <a:solidFill>
                <a:srgbClr val="0B22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chemeClr val="accent2"/>
                </a:solidFill>
              </a:rPr>
              <a:t>In person here today for general and specific questions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>
                <a:solidFill>
                  <a:schemeClr val="accent2"/>
                </a:solidFill>
              </a:rPr>
              <a:t>By phone at the hotline 1-866-266-</a:t>
            </a:r>
            <a:r>
              <a:rPr lang="en-US" dirty="0" smtClean="0">
                <a:solidFill>
                  <a:schemeClr val="accent2"/>
                </a:solidFill>
              </a:rPr>
              <a:t>7496</a:t>
            </a: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>
                <a:solidFill>
                  <a:schemeClr val="accent2"/>
                </a:solidFill>
              </a:rPr>
              <a:t>By email at </a:t>
            </a:r>
            <a:r>
              <a:rPr lang="en-US" dirty="0">
                <a:solidFill>
                  <a:schemeClr val="accent2"/>
                </a:solidFill>
                <a:hlinkClick r:id="rId3"/>
              </a:rPr>
              <a:t>mediacommons@psu.edu</a:t>
            </a:r>
            <a:endParaRPr lang="en-US" dirty="0">
              <a:solidFill>
                <a:schemeClr val="accent2"/>
              </a:solidFill>
            </a:endParaRP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>
                <a:solidFill>
                  <a:schemeClr val="accent2"/>
                </a:solidFill>
              </a:rPr>
              <a:t>On our website at </a:t>
            </a:r>
            <a:r>
              <a:rPr lang="en-US" dirty="0">
                <a:solidFill>
                  <a:schemeClr val="accent2"/>
                </a:solidFill>
                <a:hlinkClick r:id="rId4"/>
              </a:rPr>
              <a:t>http://mediacommons.psu.edu</a:t>
            </a:r>
            <a:endParaRPr lang="en-US" dirty="0">
              <a:solidFill>
                <a:schemeClr val="accent2"/>
              </a:solidFill>
            </a:endParaRPr>
          </a:p>
          <a:p>
            <a:pPr marL="0" indent="0"/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>
                <a:solidFill>
                  <a:schemeClr val="accent2"/>
                </a:solidFill>
              </a:rPr>
              <a:t>Directly using the information on my card</a:t>
            </a:r>
          </a:p>
        </p:txBody>
      </p:sp>
      <p:pic>
        <p:nvPicPr>
          <p:cNvPr id="7" name="Picture 6" descr="MCMonoBlu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77" y="4605765"/>
            <a:ext cx="1265920" cy="126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76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804</TotalTime>
  <Words>224</Words>
  <Application>Microsoft Macintosh PowerPoint</Application>
  <PresentationFormat>On-screen Show (4:3)</PresentationFormat>
  <Paragraphs>75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Engaging RéSuméS</vt:lpstr>
      <vt:lpstr>Warning:  ExpLoratory Workshop</vt:lpstr>
      <vt:lpstr>What Is the Media Commons?</vt:lpstr>
      <vt:lpstr>Shoot Your Intro</vt:lpstr>
      <vt:lpstr>Edit Your Intro</vt:lpstr>
      <vt:lpstr>Upload Your Intro</vt:lpstr>
      <vt:lpstr>Make a QR Code</vt:lpstr>
      <vt:lpstr>Also…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Commons</dc:title>
  <dc:creator>ets ets</dc:creator>
  <cp:lastModifiedBy>ets ets</cp:lastModifiedBy>
  <cp:revision>41</cp:revision>
  <dcterms:created xsi:type="dcterms:W3CDTF">2011-01-05T15:58:24Z</dcterms:created>
  <dcterms:modified xsi:type="dcterms:W3CDTF">2012-01-31T16:03:33Z</dcterms:modified>
</cp:coreProperties>
</file>